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71" r:id="rId4"/>
    <p:sldId id="280" r:id="rId5"/>
    <p:sldId id="274" r:id="rId6"/>
    <p:sldId id="262" r:id="rId7"/>
    <p:sldId id="263" r:id="rId8"/>
    <p:sldId id="272" r:id="rId9"/>
    <p:sldId id="273" r:id="rId10"/>
    <p:sldId id="257" r:id="rId11"/>
    <p:sldId id="275" r:id="rId12"/>
    <p:sldId id="264" r:id="rId13"/>
    <p:sldId id="270" r:id="rId14"/>
    <p:sldId id="276" r:id="rId15"/>
    <p:sldId id="277" r:id="rId16"/>
    <p:sldId id="27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5" autoAdjust="0"/>
    <p:restoredTop sz="94677" autoAdjust="0"/>
  </p:normalViewPr>
  <p:slideViewPr>
    <p:cSldViewPr snapToGrid="0" snapToObjects="1">
      <p:cViewPr varScale="1">
        <p:scale>
          <a:sx n="148" d="100"/>
          <a:sy n="148" d="100"/>
        </p:scale>
        <p:origin x="-1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99A0-263F-C14C-80FD-C8E6999B259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3723-2566-4548-9843-5C1F6992FE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917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PICTURE—DRONE PREDATOR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7995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car </a:t>
            </a:r>
            <a:r>
              <a:rPr lang="en-US" dirty="0" err="1" smtClean="0"/>
              <a:t>Prius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596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BMW track trainer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517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97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CALIFORNIA HIGH SPEED RAIL 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13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SAY NO TO HIGH SPEED RAIL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132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Shasta</a:t>
            </a:r>
            <a:r>
              <a:rPr lang="en-US" baseline="0" dirty="0" smtClean="0"/>
              <a:t> logo?</a:t>
            </a:r>
          </a:p>
          <a:p>
            <a:r>
              <a:rPr lang="en-US" baseline="0" dirty="0" smtClean="0"/>
              <a:t>Use 280.vc logo?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225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SCAN EAGLE UAV</a:t>
            </a:r>
            <a:r>
              <a:rPr lang="en-US" baseline="0" dirty="0" smtClean="0"/>
              <a:t> CATAPULT LAUNCHER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759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65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Victim</a:t>
            </a:r>
            <a:r>
              <a:rPr lang="en-US" baseline="0" dirty="0" smtClean="0"/>
              <a:t> of hospital Kill 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85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ICU</a:t>
            </a:r>
            <a:r>
              <a:rPr lang="en-US" baseline="0" dirty="0" smtClean="0"/>
              <a:t> WITH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089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LENS OR EYE CLOSEUP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83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34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Nest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811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23723-2566-4548-9843-5C1F6992FE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217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CEBF-E8E4-1945-8AB5-F9BE8095B0F4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90F2-AAB3-7E4C-BB13-8913533D2D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9449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The Internet of Things: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A Look Ahead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@</a:t>
            </a:r>
            <a:r>
              <a:rPr lang="en-US" sz="2800" dirty="0" err="1" smtClean="0">
                <a:latin typeface="Arial"/>
                <a:cs typeface="Arial"/>
              </a:rPr>
              <a:t>robconeybeer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Shasta Ventures</a:t>
            </a:r>
          </a:p>
          <a:p>
            <a:r>
              <a:rPr lang="en-US" sz="2800" dirty="0" smtClean="0">
                <a:latin typeface="Arial"/>
                <a:cs typeface="Arial"/>
              </a:rPr>
              <a:t>280.vc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81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st Logo.eps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40915" r="-40915"/>
          <a:stretch>
            <a:fillRect/>
          </a:stretch>
        </p:blipFill>
        <p:spPr>
          <a:xfrm>
            <a:off x="-706631" y="525956"/>
            <a:ext cx="10557263" cy="580608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66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47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gle-Self-Driving-car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31964"/>
            <a:ext cx="10360241" cy="64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80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858836"/>
            <a:ext cx="9144000" cy="51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03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08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speedr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115290" y="-6651"/>
            <a:ext cx="12215649" cy="68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8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speedr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2115290" y="-6651"/>
            <a:ext cx="12215649" cy="6871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&quot;No&quot; Symbol 2"/>
          <p:cNvSpPr/>
          <p:nvPr/>
        </p:nvSpPr>
        <p:spPr>
          <a:xfrm>
            <a:off x="1429859" y="413022"/>
            <a:ext cx="6284283" cy="6031957"/>
          </a:xfrm>
          <a:prstGeom prst="noSmoking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16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Arial"/>
                <a:cs typeface="Arial"/>
              </a:rPr>
              <a:t>Thank You</a:t>
            </a:r>
          </a:p>
          <a:p>
            <a:pPr marL="0" indent="0" algn="ctr">
              <a:buNone/>
            </a:pPr>
            <a:endParaRPr lang="en-US" sz="72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/>
                <a:cs typeface="Arial"/>
              </a:rPr>
              <a:t>@</a:t>
            </a:r>
            <a:r>
              <a:rPr lang="en-US" sz="2800" dirty="0" err="1" smtClean="0">
                <a:latin typeface="Arial"/>
                <a:cs typeface="Arial"/>
              </a:rPr>
              <a:t>robconeybeer</a:t>
            </a:r>
            <a:endParaRPr lang="en-US" sz="28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2800" dirty="0">
                <a:latin typeface="Arial"/>
                <a:cs typeface="Arial"/>
              </a:rPr>
              <a:t>Shasta </a:t>
            </a:r>
            <a:r>
              <a:rPr lang="en-US" sz="2800" dirty="0" smtClean="0">
                <a:latin typeface="Arial"/>
                <a:cs typeface="Arial"/>
              </a:rPr>
              <a:t>Ventures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/>
                <a:cs typeface="Arial"/>
              </a:rPr>
              <a:t>280.vc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16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dator-firing-missile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81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Eagle_UAV_catapult_launcher_2005-04-1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425491" y="172657"/>
            <a:ext cx="9994983" cy="65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75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A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621"/>
            <a:ext cx="9144000" cy="68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65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59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1 at 5.5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764722"/>
            <a:ext cx="9144000" cy="5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54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9406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521454" y="-54949"/>
            <a:ext cx="10186909" cy="69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5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89_22010841147_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8213" y="-401577"/>
            <a:ext cx="6087574" cy="76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66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3275</TotalTime>
  <Words>96</Words>
  <Application>Microsoft Macintosh PowerPoint</Application>
  <PresentationFormat>On-screen Show (4:3)</PresentationFormat>
  <Paragraphs>41</Paragraphs>
  <Slides>17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The Internet of Things: A Look Ahead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Greylock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Brown</dc:creator>
  <cp:lastModifiedBy>Sophia DeMartini</cp:lastModifiedBy>
  <cp:revision>27</cp:revision>
  <dcterms:created xsi:type="dcterms:W3CDTF">2012-11-05T23:00:16Z</dcterms:created>
  <dcterms:modified xsi:type="dcterms:W3CDTF">2012-11-05T23:00:29Z</dcterms:modified>
</cp:coreProperties>
</file>